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2" r:id="rId4"/>
    <p:sldId id="260" r:id="rId5"/>
    <p:sldId id="265" r:id="rId6"/>
    <p:sldId id="263" r:id="rId7"/>
    <p:sldId id="258" r:id="rId8"/>
    <p:sldId id="261" r:id="rId9"/>
    <p:sldId id="264" r:id="rId10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143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47443-DAF6-4B8F-B779-B7EA2BC81CC7}" type="datetimeFigureOut">
              <a:rPr lang="es-ES" smtClean="0"/>
              <a:t>28/08/2016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2B88B-1ED9-4DD1-951E-807BA8782237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47443-DAF6-4B8F-B779-B7EA2BC81CC7}" type="datetimeFigureOut">
              <a:rPr lang="es-ES" smtClean="0"/>
              <a:t>28/08/2016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2B88B-1ED9-4DD1-951E-807BA8782237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47443-DAF6-4B8F-B779-B7EA2BC81CC7}" type="datetimeFigureOut">
              <a:rPr lang="es-ES" smtClean="0"/>
              <a:t>28/08/2016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2B88B-1ED9-4DD1-951E-807BA8782237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47443-DAF6-4B8F-B779-B7EA2BC81CC7}" type="datetimeFigureOut">
              <a:rPr lang="es-ES" smtClean="0"/>
              <a:t>28/08/2016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2B88B-1ED9-4DD1-951E-807BA8782237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47443-DAF6-4B8F-B779-B7EA2BC81CC7}" type="datetimeFigureOut">
              <a:rPr lang="es-ES" smtClean="0"/>
              <a:t>28/08/2016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2B88B-1ED9-4DD1-951E-807BA8782237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47443-DAF6-4B8F-B779-B7EA2BC81CC7}" type="datetimeFigureOut">
              <a:rPr lang="es-ES" smtClean="0"/>
              <a:t>28/08/2016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2B88B-1ED9-4DD1-951E-807BA8782237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47443-DAF6-4B8F-B779-B7EA2BC81CC7}" type="datetimeFigureOut">
              <a:rPr lang="es-ES" smtClean="0"/>
              <a:t>28/08/2016</a:t>
            </a:fld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2B88B-1ED9-4DD1-951E-807BA8782237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47443-DAF6-4B8F-B779-B7EA2BC81CC7}" type="datetimeFigureOut">
              <a:rPr lang="es-ES" smtClean="0"/>
              <a:t>28/08/2016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2B88B-1ED9-4DD1-951E-807BA8782237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47443-DAF6-4B8F-B779-B7EA2BC81CC7}" type="datetimeFigureOut">
              <a:rPr lang="es-ES" smtClean="0"/>
              <a:t>28/08/2016</a:t>
            </a:fld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2B88B-1ED9-4DD1-951E-807BA8782237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47443-DAF6-4B8F-B779-B7EA2BC81CC7}" type="datetimeFigureOut">
              <a:rPr lang="es-ES" smtClean="0"/>
              <a:t>28/08/2016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2B88B-1ED9-4DD1-951E-807BA8782237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47443-DAF6-4B8F-B779-B7EA2BC81CC7}" type="datetimeFigureOut">
              <a:rPr lang="es-ES" smtClean="0"/>
              <a:t>28/08/2016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52B88B-1ED9-4DD1-951E-807BA8782237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447443-DAF6-4B8F-B779-B7EA2BC81CC7}" type="datetimeFigureOut">
              <a:rPr lang="es-ES" smtClean="0"/>
              <a:t>28/08/2016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52B88B-1ED9-4DD1-951E-807BA8782237}" type="slidenum">
              <a:rPr lang="es-ES" smtClean="0"/>
              <a:t>‹Nº›</a:t>
            </a:fld>
            <a:endParaRPr 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Luis Angel Maciel\Desktop\03 Snatch Game\00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115616" y="0"/>
            <a:ext cx="6858000" cy="6858000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Luis Angel Maciel\Desktop\03 Snatch Game\Becky D Vich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36512" y="0"/>
            <a:ext cx="8644605" cy="6858000"/>
          </a:xfrm>
          <a:prstGeom prst="rect">
            <a:avLst/>
          </a:prstGeom>
          <a:noFill/>
        </p:spPr>
      </p:pic>
      <p:pic>
        <p:nvPicPr>
          <p:cNvPr id="4100" name="Picture 4" descr="Resultado de imagen para bianca del rio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875748" y="5345832"/>
            <a:ext cx="2268252" cy="151216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C:\Users\Luis Angel Maciel\Desktop\03 Snatch Game\Lennox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36512" y="0"/>
            <a:ext cx="8673313" cy="6858000"/>
          </a:xfrm>
          <a:prstGeom prst="rect">
            <a:avLst/>
          </a:prstGeom>
          <a:noFill/>
        </p:spPr>
      </p:pic>
      <p:pic>
        <p:nvPicPr>
          <p:cNvPr id="7172" name="Picture 4" descr="Resultado de imagen para sharon needles"/>
          <p:cNvPicPr>
            <a:picLocks noChangeAspect="1" noChangeArrowheads="1"/>
          </p:cNvPicPr>
          <p:nvPr/>
        </p:nvPicPr>
        <p:blipFill>
          <a:blip r:embed="rId3" cstate="print"/>
          <a:srcRect b="40576"/>
          <a:stretch>
            <a:fillRect/>
          </a:stretch>
        </p:blipFill>
        <p:spPr bwMode="auto">
          <a:xfrm>
            <a:off x="6896100" y="4854301"/>
            <a:ext cx="2247900" cy="2003699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Luis Angel Maciel\Desktop\03 Snatch Game\Blondie Beyrragan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36512" y="0"/>
            <a:ext cx="8644606" cy="6858000"/>
          </a:xfrm>
          <a:prstGeom prst="rect">
            <a:avLst/>
          </a:prstGeom>
          <a:noFill/>
        </p:spPr>
      </p:pic>
      <p:pic>
        <p:nvPicPr>
          <p:cNvPr id="5124" name="Picture 4" descr="Resultado de imagen para roxxy andrews"/>
          <p:cNvPicPr>
            <a:picLocks noChangeAspect="1" noChangeArrowheads="1"/>
          </p:cNvPicPr>
          <p:nvPr/>
        </p:nvPicPr>
        <p:blipFill>
          <a:blip r:embed="rId3" cstate="print"/>
          <a:srcRect b="41191"/>
          <a:stretch>
            <a:fillRect/>
          </a:stretch>
        </p:blipFill>
        <p:spPr bwMode="auto">
          <a:xfrm>
            <a:off x="6228184" y="4280265"/>
            <a:ext cx="2915816" cy="257773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C:\Users\Luis Angel Maciel\Desktop\03 Snatch Game\Scarlett Unique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36512" y="0"/>
            <a:ext cx="8673314" cy="6858000"/>
          </a:xfrm>
          <a:prstGeom prst="rect">
            <a:avLst/>
          </a:prstGeom>
          <a:noFill/>
        </p:spPr>
      </p:pic>
      <p:pic>
        <p:nvPicPr>
          <p:cNvPr id="10244" name="Picture 4" descr="Resultado de imagen para maria felix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308304" y="4348317"/>
            <a:ext cx="1835696" cy="2509684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:\Users\Luis Angel Maciel\Desktop\03 Snatch Game\Mia Pop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36512" y="0"/>
            <a:ext cx="8644605" cy="6858000"/>
          </a:xfrm>
          <a:prstGeom prst="rect">
            <a:avLst/>
          </a:prstGeom>
          <a:noFill/>
        </p:spPr>
      </p:pic>
      <p:pic>
        <p:nvPicPr>
          <p:cNvPr id="8198" name="Picture 6" descr="Resultado de imagen para Audrey Hepburn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948264" y="4496024"/>
            <a:ext cx="2195736" cy="2361975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Luis Angel Maciel\Desktop\03 Snatch Game\Agatha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76136" y="0"/>
            <a:ext cx="8536568" cy="6858000"/>
          </a:xfrm>
          <a:prstGeom prst="rect">
            <a:avLst/>
          </a:prstGeom>
          <a:noFill/>
        </p:spPr>
      </p:pic>
      <p:pic>
        <p:nvPicPr>
          <p:cNvPr id="3076" name="Picture 4" descr="https://scontent.fmex1-1.fna.fbcdn.net/v/t1.0-9/18509_826736597380567_2301826021745997174_n.jpg?oh=7333deaf043b6feebe82fb9132381a49&amp;oe=5857A04A"/>
          <p:cNvPicPr>
            <a:picLocks noChangeAspect="1" noChangeArrowheads="1"/>
          </p:cNvPicPr>
          <p:nvPr/>
        </p:nvPicPr>
        <p:blipFill>
          <a:blip r:embed="rId3" cstate="print"/>
          <a:srcRect l="25966" r="39413"/>
          <a:stretch>
            <a:fillRect/>
          </a:stretch>
        </p:blipFill>
        <p:spPr bwMode="auto">
          <a:xfrm>
            <a:off x="7836949" y="4053928"/>
            <a:ext cx="1307051" cy="2831456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:\Users\Luis Angel Maciel\Desktop\03 Snatch Game\Camila Serdan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1849" y="0"/>
            <a:ext cx="8644607" cy="6858000"/>
          </a:xfrm>
          <a:prstGeom prst="rect">
            <a:avLst/>
          </a:prstGeom>
          <a:noFill/>
        </p:spPr>
      </p:pic>
      <p:pic>
        <p:nvPicPr>
          <p:cNvPr id="6148" name="Picture 4" descr="Resultado de imagen para lady gaga"/>
          <p:cNvPicPr>
            <a:picLocks noChangeAspect="1" noChangeArrowheads="1"/>
          </p:cNvPicPr>
          <p:nvPr/>
        </p:nvPicPr>
        <p:blipFill>
          <a:blip r:embed="rId3" cstate="print"/>
          <a:srcRect l="10986" t="4225" r="15775" b="15493"/>
          <a:stretch>
            <a:fillRect/>
          </a:stretch>
        </p:blipFill>
        <p:spPr bwMode="auto">
          <a:xfrm>
            <a:off x="6971127" y="3761656"/>
            <a:ext cx="2172873" cy="3096344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:\Users\Luis Angel Maciel\Desktop\03 Snatch Game\Rhonda Sullivan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36512" y="0"/>
            <a:ext cx="8644605" cy="6858000"/>
          </a:xfrm>
          <a:prstGeom prst="rect">
            <a:avLst/>
          </a:prstGeom>
          <a:noFill/>
        </p:spPr>
      </p:pic>
      <p:pic>
        <p:nvPicPr>
          <p:cNvPr id="9220" name="Picture 4" descr="Resultado de imagen para gloria trevi años 90"/>
          <p:cNvPicPr>
            <a:picLocks noChangeAspect="1" noChangeArrowheads="1"/>
          </p:cNvPicPr>
          <p:nvPr/>
        </p:nvPicPr>
        <p:blipFill>
          <a:blip r:embed="rId3" cstate="print"/>
          <a:srcRect l="24387" r="24401" b="36708"/>
          <a:stretch>
            <a:fillRect/>
          </a:stretch>
        </p:blipFill>
        <p:spPr bwMode="auto">
          <a:xfrm>
            <a:off x="6119664" y="4265712"/>
            <a:ext cx="3024336" cy="259228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210</TotalTime>
  <Words>0</Words>
  <Application>Microsoft Office PowerPoint</Application>
  <PresentationFormat>Presentación en pantalla (4:3)</PresentationFormat>
  <Paragraphs>0</Paragraphs>
  <Slides>9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0" baseType="lpstr">
      <vt:lpstr>Tema de Office</vt:lpstr>
      <vt:lpstr>Diapositiva 1</vt:lpstr>
      <vt:lpstr>Diapositiva 2</vt:lpstr>
      <vt:lpstr>Diapositiva 3</vt:lpstr>
      <vt:lpstr>Diapositiva 4</vt:lpstr>
      <vt:lpstr>Diapositiva 5</vt:lpstr>
      <vt:lpstr>Diapositiva 6</vt:lpstr>
      <vt:lpstr>Diapositiva 7</vt:lpstr>
      <vt:lpstr>Diapositiva 8</vt:lpstr>
      <vt:lpstr>Diapositiva 9</vt:lpstr>
    </vt:vector>
  </TitlesOfParts>
  <Company>Microsoft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Microsoft</dc:creator>
  <cp:lastModifiedBy>Microsoft</cp:lastModifiedBy>
  <cp:revision>2</cp:revision>
  <dcterms:created xsi:type="dcterms:W3CDTF">2016-08-28T21:59:21Z</dcterms:created>
  <dcterms:modified xsi:type="dcterms:W3CDTF">2016-08-29T01:30:10Z</dcterms:modified>
</cp:coreProperties>
</file>

<file path=docProps/thumbnail.jpeg>
</file>